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19"/>
    <p:restoredTop sz="94718"/>
  </p:normalViewPr>
  <p:slideViewPr>
    <p:cSldViewPr snapToGrid="0" snapToObjects="1">
      <p:cViewPr varScale="1">
        <p:scale>
          <a:sx n="193" d="100"/>
          <a:sy n="193" d="100"/>
        </p:scale>
        <p:origin x="13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0A7CD-4C37-3248-B6D4-96B720FF2A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ACB32A-C808-4C4A-B357-4E80D93672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1A518-045A-0C45-AFEB-90CC8CDC2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44FBD-7677-434E-8608-83987DF8035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D178E-240B-BF41-B147-7C631D04E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6AAC9-00C3-EB47-89A6-5219467A8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4A9F3-0E76-EE4C-8213-564AB5E4F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290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1AB9-ADFA-F640-87F2-89C142DC6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D940A9-00E8-D748-93F6-5A056E349D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CBE07-C08A-524B-8EA9-F1E0AA467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44FBD-7677-434E-8608-83987DF8035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416085-0089-3E41-9859-5E78F9E2E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1AF547-052F-D94D-ADBB-087780332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4A9F3-0E76-EE4C-8213-564AB5E4F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295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790A7D-06BE-0140-A3A8-498FB5EECA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04C7BC-BF77-3941-9481-D4A0ED1BD3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31200-2A1D-8542-B13A-6671AF0F2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44FBD-7677-434E-8608-83987DF8035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98F55-D059-CA42-BBAE-66E2E12A1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FF1560-9F48-504F-81CA-77528062F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4A9F3-0E76-EE4C-8213-564AB5E4F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694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00D3B-406C-024D-AC46-6AE90ABE0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A2187-AE20-7A4A-834B-E579480CD6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3C0BE6-4C94-B943-B569-AEB977C08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44FBD-7677-434E-8608-83987DF8035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710597-0DA6-AD44-9F45-EEBE131B3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EA7AB-293E-AC4D-A21E-1AD6D4410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4A9F3-0E76-EE4C-8213-564AB5E4F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387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86157-F5E4-394E-9491-79D26ED59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45E9A-342A-F94D-A5F6-61D9063206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6851B-544C-4344-BC93-C565CFE9E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44FBD-7677-434E-8608-83987DF8035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7C4C4-79C4-6344-A181-747BF9E3A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DD065-3BF0-BA4B-BE21-4D52B5B80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4A9F3-0E76-EE4C-8213-564AB5E4F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840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87CB4-1B7C-6645-AFDC-3A5C9A49A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174C9-6646-C64F-84A6-630EF2B5C2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32228F-564D-FC49-BA5D-46B6C2113D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E44CBD-6A92-E845-9DB2-14BA756AE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44FBD-7677-434E-8608-83987DF8035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EE69A1-2470-1A44-8BFE-9355F5B39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9C0654-D351-5641-A1DF-6974B71D2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4A9F3-0E76-EE4C-8213-564AB5E4F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065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DAFB1-7A16-E344-AD17-06D5C2850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93FE93-E0B6-BE4E-8A2D-03669E4D7C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FCCA16-5D4F-FC4B-9791-568FAF0C1E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02BEA4-34E1-4E48-B8C7-2562D56826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BDDD09-DE20-0647-A652-C5012DAF7C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763445-72E5-024A-8852-8C5BF2805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44FBD-7677-434E-8608-83987DF8035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66FC56-C783-E94D-BB4D-31B39BE33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AEDB92-9A7B-5441-A630-070EA9CB9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4A9F3-0E76-EE4C-8213-564AB5E4F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18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BFE10-810C-8A4C-A269-8484EAA3C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33F2FE-C9A0-5F44-8AB8-F982D1432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44FBD-7677-434E-8608-83987DF8035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F72196-C1D4-6F46-827E-4D6D72B91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3D09A7-E2CE-B543-9051-3129E67F5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4A9F3-0E76-EE4C-8213-564AB5E4F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228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110FDD-AE8E-0D45-8C62-1F19152DA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44FBD-7677-434E-8608-83987DF8035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306F34-984A-9E48-A16F-BB4D22B45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2BEBD5-3C06-2742-BCE5-E6174B036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4A9F3-0E76-EE4C-8213-564AB5E4F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334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AD14C-5C8A-F941-8701-8D54CAA0A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DF0B7-A0AE-754F-AA6E-BA52CB588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B51958-29C3-DD45-BE39-1488270597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DD195C-56AE-2C4D-A28C-7DFE4EFE3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44FBD-7677-434E-8608-83987DF8035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27D541-8F98-C841-A074-E3349B62E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CD449-8252-484D-BC2A-DC432F0A4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4A9F3-0E76-EE4C-8213-564AB5E4F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236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C7E60-E975-764F-83E1-27F6B44C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F4C2A4-E412-B44C-9DB0-01AC01A207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2C367C-CBF8-5640-98D7-792856C835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AA9C4F-2F4D-C44D-99EB-C99512B4E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44FBD-7677-434E-8608-83987DF8035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22F139-5950-254A-BCF9-6D12A02D3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780C5A-9DA8-FE4A-A774-169542BD0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4A9F3-0E76-EE4C-8213-564AB5E4F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33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A0B788-41CD-B447-B80C-C1EEB5297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F20B7-62E5-404A-90B9-63348DF20E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C662A-995D-1F43-BE5B-5E6E2B998E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C44FBD-7677-434E-8608-83987DF8035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E6190-ABBF-9A45-96CA-43FD10D5FF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38BA59-CB7D-2343-9754-2B2E9C499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4A9F3-0E76-EE4C-8213-564AB5E4F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963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A53CDD-3E09-1740-808C-F87944BFDAC6}"/>
              </a:ext>
            </a:extLst>
          </p:cNvPr>
          <p:cNvSpPr txBox="1"/>
          <p:nvPr/>
        </p:nvSpPr>
        <p:spPr>
          <a:xfrm>
            <a:off x="1387366" y="546538"/>
            <a:ext cx="982717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SWM tracer calculations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All simulations have the same wave-2 topography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Tracer is initialized at day 100 of simulation, and run for a further 100 days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Three cases: no relaxation, </a:t>
            </a:r>
            <a:r>
              <a:rPr lang="en-US" sz="2400" dirty="0" err="1"/>
              <a:t>t_r</a:t>
            </a:r>
            <a:r>
              <a:rPr lang="en-US" sz="2400" dirty="0"/>
              <a:t> = 1 day (weak relaxation), </a:t>
            </a:r>
            <a:r>
              <a:rPr lang="en-US" sz="2400" dirty="0" err="1"/>
              <a:t>t_r</a:t>
            </a:r>
            <a:r>
              <a:rPr lang="en-US" sz="2400" dirty="0"/>
              <a:t> =0.5 day (strong relaxation)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Two initial tracer concentrations: patch inside vortex, and ring outside vortex</a:t>
            </a:r>
          </a:p>
        </p:txBody>
      </p:sp>
    </p:spTree>
    <p:extLst>
      <p:ext uri="{BB962C8B-B14F-4D97-AF65-F5344CB8AC3E}">
        <p14:creationId xmlns:p14="http://schemas.microsoft.com/office/powerpoint/2010/main" val="8283073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4F5C47-2181-6B46-ABA9-C73E7FEDE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547" y="882868"/>
            <a:ext cx="2829911" cy="56598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CA1E31-C030-7A44-B280-E93ACE103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0892" y="882868"/>
            <a:ext cx="2829911" cy="56598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FCC232E-8F4A-1243-8F8E-B4E23368CE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27527" y="788276"/>
            <a:ext cx="2877207" cy="575441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0A7C2EB-D4CB-144E-A1AA-346E63AE08F5}"/>
              </a:ext>
            </a:extLst>
          </p:cNvPr>
          <p:cNvSpPr txBox="1"/>
          <p:nvPr/>
        </p:nvSpPr>
        <p:spPr>
          <a:xfrm>
            <a:off x="1093077" y="363343"/>
            <a:ext cx="1555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relax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6E4D0A-ED9C-E84E-8FCC-8FB8B5A532FB}"/>
              </a:ext>
            </a:extLst>
          </p:cNvPr>
          <p:cNvSpPr txBox="1"/>
          <p:nvPr/>
        </p:nvSpPr>
        <p:spPr>
          <a:xfrm>
            <a:off x="5512675" y="367862"/>
            <a:ext cx="1555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Weak relax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265DDA-9131-4D40-B8B1-530E4A6321D6}"/>
              </a:ext>
            </a:extLst>
          </p:cNvPr>
          <p:cNvSpPr txBox="1"/>
          <p:nvPr/>
        </p:nvSpPr>
        <p:spPr>
          <a:xfrm>
            <a:off x="9543392" y="342322"/>
            <a:ext cx="1555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Strong relax</a:t>
            </a:r>
          </a:p>
        </p:txBody>
      </p:sp>
    </p:spTree>
    <p:extLst>
      <p:ext uri="{BB962C8B-B14F-4D97-AF65-F5344CB8AC3E}">
        <p14:creationId xmlns:p14="http://schemas.microsoft.com/office/powerpoint/2010/main" val="1230600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820EDD-E787-F646-87AF-4C2449B0B9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217" y="788275"/>
            <a:ext cx="2919249" cy="58384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63E92B-E1F3-094A-9013-B5C57AFCFA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1914" y="788274"/>
            <a:ext cx="2919249" cy="58384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6BF7063-15EE-584A-985F-78A5DA2D64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8036" y="788274"/>
            <a:ext cx="2919249" cy="583849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0CFE23B-AFC4-2C47-B6FF-B62573BF386E}"/>
              </a:ext>
            </a:extLst>
          </p:cNvPr>
          <p:cNvSpPr txBox="1"/>
          <p:nvPr/>
        </p:nvSpPr>
        <p:spPr>
          <a:xfrm>
            <a:off x="1093077" y="363343"/>
            <a:ext cx="1555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relax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D8CD95-AECF-B44D-9F11-B97E37CDEE2B}"/>
              </a:ext>
            </a:extLst>
          </p:cNvPr>
          <p:cNvSpPr txBox="1"/>
          <p:nvPr/>
        </p:nvSpPr>
        <p:spPr>
          <a:xfrm>
            <a:off x="5512675" y="367862"/>
            <a:ext cx="1555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Weak relax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D40583-3453-0241-A5CD-613796FB7B35}"/>
              </a:ext>
            </a:extLst>
          </p:cNvPr>
          <p:cNvSpPr txBox="1"/>
          <p:nvPr/>
        </p:nvSpPr>
        <p:spPr>
          <a:xfrm>
            <a:off x="9543392" y="342322"/>
            <a:ext cx="1555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Strong relax</a:t>
            </a:r>
          </a:p>
        </p:txBody>
      </p:sp>
    </p:spTree>
    <p:extLst>
      <p:ext uri="{BB962C8B-B14F-4D97-AF65-F5344CB8AC3E}">
        <p14:creationId xmlns:p14="http://schemas.microsoft.com/office/powerpoint/2010/main" val="31709073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77</Words>
  <Application>Microsoft Macintosh PowerPoint</Application>
  <PresentationFormat>Widescreen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Seviour</dc:creator>
  <cp:lastModifiedBy>William Seviour</cp:lastModifiedBy>
  <cp:revision>2</cp:revision>
  <dcterms:created xsi:type="dcterms:W3CDTF">2019-03-15T17:05:19Z</dcterms:created>
  <dcterms:modified xsi:type="dcterms:W3CDTF">2019-03-15T17:47:27Z</dcterms:modified>
</cp:coreProperties>
</file>

<file path=docProps/thumbnail.jpeg>
</file>